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7"/>
  </p:notesMasterIdLst>
  <p:sldIdLst>
    <p:sldId id="256" r:id="rId2"/>
    <p:sldId id="257" r:id="rId3"/>
    <p:sldId id="258" r:id="rId4"/>
    <p:sldId id="275" r:id="rId5"/>
    <p:sldId id="274" r:id="rId6"/>
  </p:sldIdLst>
  <p:sldSz cx="9144000" cy="5143500" type="screen16x9"/>
  <p:notesSz cx="6858000" cy="9144000"/>
  <p:embeddedFontLst>
    <p:embeddedFont>
      <p:font typeface="Proxima Nova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413">
          <p15:clr>
            <a:srgbClr val="A4A3A4"/>
          </p15:clr>
        </p15:guide>
        <p15:guide id="3" orient="horz" pos="672">
          <p15:clr>
            <a:srgbClr val="9AA0A6"/>
          </p15:clr>
        </p15:guide>
        <p15:guide id="4" orient="horz" pos="360">
          <p15:clr>
            <a:srgbClr val="747775"/>
          </p15:clr>
        </p15:guide>
        <p15:guide id="5" orient="horz" pos="442">
          <p15:clr>
            <a:srgbClr val="747775"/>
          </p15:clr>
        </p15:guide>
        <p15:guide id="6" orient="horz" pos="39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8AC950-198D-4D1C-B489-C1E2C37F327E}">
  <a:tblStyle styleId="{5A8AC950-198D-4D1C-B489-C1E2C37F3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9E1332-BF13-4C63-A52C-22CFB4711FF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413"/>
        <p:guide orient="horz" pos="672"/>
        <p:guide orient="horz" pos="360"/>
        <p:guide orient="horz" pos="442"/>
        <p:guide orient="horz" pos="3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b2dec542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b2dec5421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d8e7cc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d8e7cc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d8e7cc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d8e7cc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44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ad1fb63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ad1fb63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9750" y="363575"/>
            <a:ext cx="7947300" cy="10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9750" y="1207150"/>
            <a:ext cx="7947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96" y="2338375"/>
            <a:ext cx="24860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519750" y="2881104"/>
            <a:ext cx="28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Information Technology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519750" y="4662975"/>
            <a:ext cx="336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Tejas Chauhan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6">
  <p:cSld name="TITLE_AND_BODY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7">
  <p:cSld name="TITLE_AND_BODY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8">
  <p:cSld name="TITLE_AND_BODY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9">
  <p:cSld name="TITLE_AND_BODY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0">
  <p:cSld name="TITLE_AND_BODY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1">
  <p:cSld name="TITLE_AND_BODY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2">
  <p:cSld name="TITLE_AND_BODY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54775"/>
            <a:ext cx="711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311700" y="2905075"/>
            <a:ext cx="85206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014025" y="450150"/>
            <a:ext cx="4770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655600" y="1870650"/>
            <a:ext cx="3188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A4B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1" y="257575"/>
            <a:ext cx="30003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11600" y="1182125"/>
            <a:ext cx="40773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3" y="144324"/>
            <a:ext cx="15896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311700" y="4749025"/>
            <a:ext cx="26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Unit#1 Data Structures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3245250" y="4749025"/>
            <a:ext cx="26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Information Technology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694" y="144325"/>
            <a:ext cx="158045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606" y="144325"/>
            <a:ext cx="15895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800"/>
              <a:buFont typeface="Proxima Nova"/>
              <a:buNone/>
              <a:defRPr sz="2800">
                <a:solidFill>
                  <a:srgbClr val="00A4B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3793179" y="1039883"/>
            <a:ext cx="5142000" cy="3799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2400" b="1" dirty="0"/>
              <a:t>Project Title</a:t>
            </a:r>
            <a:endParaRPr sz="24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600" b="1" dirty="0"/>
              <a:t>Team Members</a:t>
            </a:r>
            <a:br>
              <a:rPr lang="en-IN" sz="2200" dirty="0"/>
            </a:br>
            <a:r>
              <a:rPr lang="en-IN" sz="1400" dirty="0"/>
              <a:t>Team Member-1 Name (Enrolment No.)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400" dirty="0"/>
              <a:t>Team Member-2 Name (Enrolment No.)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400" dirty="0"/>
              <a:t>Team Member-3 Name (Enrolment No.)</a:t>
            </a:r>
            <a:br>
              <a:rPr lang="en" sz="1800" dirty="0"/>
            </a:br>
            <a:endParaRPr lang="en" sz="18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 b="1" dirty="0"/>
              <a:t>Internal Guide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600" dirty="0"/>
              <a:t>Guide Name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IN" sz="18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600" b="1" dirty="0"/>
              <a:t>Department of Computer Engineering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IN" sz="1600" b="1" dirty="0"/>
              <a:t>Faculty of Computer Engineering</a:t>
            </a:r>
            <a:endParaRPr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3" name="Google Shape;113;p22"/>
          <p:cNvSpPr txBox="1"/>
          <p:nvPr/>
        </p:nvSpPr>
        <p:spPr>
          <a:xfrm>
            <a:off x="325400" y="844325"/>
            <a:ext cx="85818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Topic 1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Topic 2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Topic 3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Topic 4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r>
              <a:rPr lang="en-IN" sz="2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342900" lvl="0" indent="-381000" algn="l" rtl="0">
              <a:spcBef>
                <a:spcPts val="0"/>
              </a:spcBef>
              <a:spcAft>
                <a:spcPts val="0"/>
              </a:spcAft>
              <a:buClr>
                <a:srgbClr val="00A4B6"/>
              </a:buClr>
              <a:buSzPts val="2400"/>
              <a:buFont typeface="Proxima Nova"/>
              <a:buChar char="●"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Topic 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54779"/>
            <a:ext cx="5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Topic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65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4014025" y="450150"/>
            <a:ext cx="4770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</Words>
  <Application>Microsoft Office PowerPoint</Application>
  <PresentationFormat>On-screen Show (16:9)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Proxima Nova</vt:lpstr>
      <vt:lpstr>Simple Light</vt:lpstr>
      <vt:lpstr>PowerPoint Presentation</vt:lpstr>
      <vt:lpstr>Introduction</vt:lpstr>
      <vt:lpstr>Topic 1</vt:lpstr>
      <vt:lpstr>Topic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Shailendrasinh Chauhan</cp:lastModifiedBy>
  <cp:revision>3</cp:revision>
  <dcterms:modified xsi:type="dcterms:W3CDTF">2023-07-12T07:32:09Z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2023-07-12T07:30:24Z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bdeac77a-6f2d-4eed-8d0b-c87a56de673f</vt:lpwstr>
  </property>
  <property fmtid="{D5CDD505-2E9C-101B-9397-08002B2CF9AE}" pid="7" name="MSIP_Label_defa4170-0d19-0005-0004-bc88714345d2_ActionId">
    <vt:lpwstr>c4c9716f-a0dc-41cf-bf7b-6cd5f78ddda1</vt:lpwstr>
  </property>
  <property fmtid="{D5CDD505-2E9C-101B-9397-08002B2CF9AE}" pid="8" name="MSIP_Label_defa4170-0d19-0005-0004-bc88714345d2_ContentBits">
    <vt:lpwstr>0</vt:lpwstr>
  </property>
</Properties>
</file>